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3"/>
  </p:notesMasterIdLst>
  <p:sldIdLst>
    <p:sldId id="534" r:id="rId2"/>
    <p:sldId id="528" r:id="rId3"/>
    <p:sldId id="532" r:id="rId4"/>
    <p:sldId id="539" r:id="rId5"/>
    <p:sldId id="533" r:id="rId6"/>
    <p:sldId id="458" r:id="rId7"/>
    <p:sldId id="538" r:id="rId8"/>
    <p:sldId id="537" r:id="rId9"/>
    <p:sldId id="497" r:id="rId10"/>
    <p:sldId id="499" r:id="rId11"/>
    <p:sldId id="337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5050"/>
    <a:srgbClr val="A50021"/>
    <a:srgbClr val="FF3300"/>
    <a:srgbClr val="66FF66"/>
    <a:srgbClr val="FFFF00"/>
    <a:srgbClr val="99FF66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7285" autoAdjust="0"/>
    <p:restoredTop sz="87500" autoAdjust="0"/>
  </p:normalViewPr>
  <p:slideViewPr>
    <p:cSldViewPr snapToGrid="0">
      <p:cViewPr varScale="1">
        <p:scale>
          <a:sx n="116" d="100"/>
          <a:sy n="116" d="100"/>
        </p:scale>
        <p:origin x="-194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C0C009A-1DC8-48F2-B234-AE11F003CB71}" type="datetimeFigureOut">
              <a:rPr lang="en-US"/>
              <a:pPr>
                <a:defRPr/>
              </a:pPr>
              <a:t>10/03/2015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43CC535-0CBE-482F-91A9-ACD015E9A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16FCC-1F32-4ADE-B5CE-AB19B3BB3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07C9D-0EAB-434D-9708-9DD356D39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35221-CC4D-440C-9F75-B926A0A3A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AF38E-46ED-4875-AA45-FC734C55A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72663-3227-452F-9CB1-2F8314F60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E67AC-ED1A-425D-AF69-CA6167229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60403-106A-4D4D-9EC0-8BFFD9000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C7BDF-961C-4EA6-95EC-96541F69A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831E0-D957-46D3-ADAA-E99B7DCFF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AA788-DF06-40CD-A6DB-1EE1F4271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70D8C-FDD2-4C52-A640-890BA9ACF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A162A89-E792-4638-A9DF-5F4C52F6E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0" y="27432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600">
                <a:solidFill>
                  <a:srgbClr val="8A0A35"/>
                </a:solidFill>
                <a:latin typeface="Tahoma" pitchFamily="34" charset="0"/>
              </a:rPr>
              <a:t/>
            </a:r>
            <a:br>
              <a:rPr lang="en-US" sz="3600">
                <a:solidFill>
                  <a:srgbClr val="8A0A35"/>
                </a:solidFill>
                <a:latin typeface="Tahoma" pitchFamily="34" charset="0"/>
              </a:rPr>
            </a:br>
            <a:endParaRPr lang="en-US" sz="3600">
              <a:solidFill>
                <a:srgbClr val="8A0A35"/>
              </a:solidFill>
              <a:latin typeface="Tahoma" pitchFamily="34" charset="0"/>
            </a:endParaRPr>
          </a:p>
        </p:txBody>
      </p:sp>
      <p:sp>
        <p:nvSpPr>
          <p:cNvPr id="6" name="Rectangle 11"/>
          <p:cNvSpPr txBox="1">
            <a:spLocks noChangeArrowheads="1"/>
          </p:cNvSpPr>
          <p:nvPr/>
        </p:nvSpPr>
        <p:spPr bwMode="auto">
          <a:xfrm>
            <a:off x="722080" y="1824258"/>
            <a:ext cx="772160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DIỄN BIẾN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BÃO </a:t>
            </a:r>
            <a:r>
              <a:rPr lang="en-US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MUJIGAE 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(</a:t>
            </a:r>
            <a:r>
              <a:rPr lang="en-US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1522)</a:t>
            </a:r>
            <a:endParaRPr lang="en-US" sz="4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5" name="Picture 5" descr="C:\Users\ben\Pictures\nchmf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225"/>
            <a:ext cx="124301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90600" y="247650"/>
            <a:ext cx="8001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TRUNG TÂM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KHÍ TƯỢNG THỦY VĂN QUỐC GIA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600" b="1" baseline="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TRUNG TÂM</a:t>
            </a:r>
            <a:r>
              <a:rPr lang="en-US" sz="26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DỰ BÁO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KHÍ TƯỢNG THỦY VĂN TRUNG 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4578" name="Picture 2" descr="http://i437.photobucket.com/albums/qq99/anhtuan_0510/Rainbow_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0"/>
            <a:ext cx="9144000" cy="3524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0378" y="161701"/>
            <a:ext cx="8559800" cy="584200"/>
          </a:xfrm>
        </p:spPr>
        <p:txBody>
          <a:bodyPr/>
          <a:lstStyle/>
          <a:p>
            <a:pPr algn="ctr" eaLnBrk="1" hangingPunct="1"/>
            <a:r>
              <a:rPr lang="en-US" sz="4000" b="1" smtClean="0">
                <a:solidFill>
                  <a:srgbClr val="C00000"/>
                </a:solidFill>
                <a:latin typeface="Arial" charset="0"/>
              </a:rPr>
              <a:t>KẾT LUẬN</a:t>
            </a:r>
            <a:endParaRPr lang="en-US" sz="4000" b="1" dirty="0" smtClean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207932" y="995520"/>
            <a:ext cx="872342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Bão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tiếp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di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Tây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(20km/h)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mạnh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thêm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12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Hải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Nam.</a:t>
            </a:r>
          </a:p>
          <a:p>
            <a:pPr marL="514350" indent="-514350" algn="just">
              <a:buAutoNum type="arabicPeriod"/>
            </a:pP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Dự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chiều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tối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04/10,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bão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Vịnh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10-11),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bão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hưởng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khu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vực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Vịnh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mạnh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7-8,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gần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tâm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bão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9-11,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giật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12,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cấp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13</a:t>
            </a:r>
          </a:p>
          <a:p>
            <a:pPr marL="514350" indent="-514350" algn="just">
              <a:buFontTx/>
              <a:buAutoNum type="arabicPeriod"/>
            </a:pP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Khả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t</a:t>
            </a:r>
            <a:r>
              <a:rPr lang="vi-VN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ừ ngày 05-07/10 bão sẽ gây ra một đợt mưa ở khu vực Bắc Bộ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trọng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tâm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mưa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khu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tỉnh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Quảng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Ninh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</a:p>
          <a:p>
            <a:pPr marL="514350" indent="-514350" algn="just">
              <a:buFontTx/>
              <a:buAutoNum type="arabicPeriod"/>
            </a:pP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Vùng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nguy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hiểm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24h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xác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toàn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.</a:t>
            </a:r>
            <a:endParaRPr lang="en-US" sz="2700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5800" y="182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endParaRPr lang="en-US" sz="4400" b="1">
              <a:solidFill>
                <a:schemeClr val="tx2"/>
              </a:solidFill>
              <a:latin typeface="Haettenschweiler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66486" y="2803299"/>
            <a:ext cx="855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Trân</a:t>
            </a:r>
            <a:r>
              <a:rPr kumimoji="0" lang="en-US" sz="500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n-US" sz="5000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trọng</a:t>
            </a:r>
            <a:r>
              <a:rPr lang="en-US" sz="5000" i="1" kern="0" dirty="0">
                <a:solidFill>
                  <a:srgbClr val="FF0000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kumimoji="0" lang="en-US" sz="5000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cảm</a:t>
            </a:r>
            <a:r>
              <a:rPr kumimoji="0" lang="en-US" sz="500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n-US" sz="5000" i="1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ơn</a:t>
            </a:r>
            <a:r>
              <a:rPr kumimoji="0" lang="en-US" sz="5000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!</a:t>
            </a:r>
            <a:endParaRPr kumimoji="0" lang="en-US" sz="500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86028" y="87084"/>
            <a:ext cx="78613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Hình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ảnh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bão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trên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ảnh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vê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̣ </a:t>
            </a:r>
            <a:r>
              <a:rPr lang="en-US" sz="3200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tinh</a:t>
            </a:r>
            <a:r>
              <a:rPr lang="en-US" sz="3200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lúc</a:t>
            </a:r>
            <a:r>
              <a:rPr lang="en-US" sz="3200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07h00 </a:t>
            </a:r>
            <a:r>
              <a:rPr lang="en-US" sz="32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ngày</a:t>
            </a:r>
            <a:r>
              <a:rPr lang="en-US" sz="32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03/10/2015</a:t>
            </a:r>
            <a:endParaRPr lang="en-US" sz="3200" kern="0" dirty="0">
              <a:solidFill>
                <a:srgbClr val="0000CC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28776" y="5800936"/>
            <a:ext cx="59653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Vị trí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tâm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bão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: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18.5</a:t>
            </a:r>
            <a:r>
              <a:rPr lang="en-US" sz="2800" baseline="30000" dirty="0" smtClean="0">
                <a:solidFill>
                  <a:srgbClr val="FF0000"/>
                </a:solidFill>
                <a:latin typeface="+mj-lt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N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–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115.8</a:t>
            </a:r>
            <a:r>
              <a:rPr lang="en-US" sz="2800" baseline="30000" dirty="0" smtClean="0">
                <a:solidFill>
                  <a:srgbClr val="FF0000"/>
                </a:solidFill>
                <a:latin typeface="+mj-lt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E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Cường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gió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	: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Cấp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10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Picture 12" descr="45.bmp"/>
          <p:cNvPicPr>
            <a:picLocks noChangeAspect="1"/>
          </p:cNvPicPr>
          <p:nvPr/>
        </p:nvPicPr>
        <p:blipFill>
          <a:blip r:embed="rId2"/>
          <a:srcRect r="40208"/>
          <a:stretch>
            <a:fillRect/>
          </a:stretch>
        </p:blipFill>
        <p:spPr>
          <a:xfrm>
            <a:off x="2219325" y="1029244"/>
            <a:ext cx="5124450" cy="481704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 bwMode="auto">
          <a:xfrm>
            <a:off x="4794898" y="2997891"/>
            <a:ext cx="206062" cy="331589"/>
            <a:chOff x="3744" y="1296"/>
            <a:chExt cx="432" cy="576"/>
          </a:xfrm>
        </p:grpSpPr>
        <p:sp>
          <p:nvSpPr>
            <p:cNvPr id="15" name="AutoShape 3"/>
            <p:cNvSpPr>
              <a:spLocks noChangeAspect="1" noChangeArrowheads="1"/>
            </p:cNvSpPr>
            <p:nvPr/>
          </p:nvSpPr>
          <p:spPr bwMode="auto">
            <a:xfrm>
              <a:off x="3744" y="1296"/>
              <a:ext cx="288" cy="432"/>
            </a:xfrm>
            <a:prstGeom prst="moon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6" name="AutoShape 4"/>
            <p:cNvSpPr>
              <a:spLocks noChangeAspect="1" noChangeArrowheads="1"/>
            </p:cNvSpPr>
            <p:nvPr/>
          </p:nvSpPr>
          <p:spPr bwMode="auto">
            <a:xfrm rot="10800000">
              <a:off x="3888" y="1440"/>
              <a:ext cx="288" cy="432"/>
            </a:xfrm>
            <a:prstGeom prst="moon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6" descr="TD a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9" name="AutoShape 8" descr="TD a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AutoShape 2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AutoShape 4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AutoShape 6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4" name="AutoShape 8" descr="https://mail-attachment.googleusercontent.com/attachment/u/0/?ui=2&amp;ik=edbce4d988&amp;view=att&amp;th=14214813f20cdff1&amp;attid=0.1&amp;disp=inline&amp;realattid=file0&amp;safe=1&amp;zw&amp;saduie=AG9B_P_Wf9pVwJwZ7dvrzve9M5IM&amp;sadet=1383337712140&amp;sads=tCmnyk2mJU0bXoqgvJgPgd4t1bo&amp;sadssc=1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AutoShape 11" descr="https://mail-attachment.googleusercontent.com/attachment/u/0/?ui=2&amp;ik=edbce4d988&amp;view=att&amp;th=1421ef46bb402973&amp;attid=0.1&amp;disp=inline&amp;realattid=file0&amp;safe=1&amp;zw&amp;saduie=AG9B_P_Wf9pVwJwZ7dvrzve9M5IM&amp;sadet=1383510801686&amp;sads=UOwcysl6DpR631iVaOwCfX5Tvbg&amp;sadssc=1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8" name="AutoShape 12" descr="Displaying XTND_2014071400.jpg"/>
          <p:cNvSpPr>
            <a:spLocks noChangeAspect="1" noChangeArrowheads="1"/>
          </p:cNvSpPr>
          <p:nvPr/>
        </p:nvSpPr>
        <p:spPr bwMode="auto">
          <a:xfrm>
            <a:off x="80963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AutoShape 2" descr="Hiển thị XTND_2014071500.b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4170" y="280820"/>
            <a:ext cx="8969830" cy="66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Dự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báo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quỹ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đạo</a:t>
            </a:r>
            <a:r>
              <a:rPr lang="en-US" sz="32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bão</a:t>
            </a:r>
            <a:r>
              <a:rPr lang="en-US" sz="32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MUJIGAE </a:t>
            </a:r>
          </a:p>
        </p:txBody>
      </p:sp>
      <p:pic>
        <p:nvPicPr>
          <p:cNvPr id="8194" name="Picture 2" descr="http://www.typhoon2000.ph/multi/log/MUJIGAE_2015100218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842633"/>
            <a:ext cx="7134225" cy="5629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6" descr="TD a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9" name="AutoShape 8" descr="TD a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AutoShape 2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AutoShape 4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AutoShape 6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4" name="AutoShape 8" descr="https://mail-attachment.googleusercontent.com/attachment/u/0/?ui=2&amp;ik=edbce4d988&amp;view=att&amp;th=14214813f20cdff1&amp;attid=0.1&amp;disp=inline&amp;realattid=file0&amp;safe=1&amp;zw&amp;saduie=AG9B_P_Wf9pVwJwZ7dvrzve9M5IM&amp;sadet=1383337712140&amp;sads=tCmnyk2mJU0bXoqgvJgPgd4t1bo&amp;sadssc=1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AutoShape 11" descr="https://mail-attachment.googleusercontent.com/attachment/u/0/?ui=2&amp;ik=edbce4d988&amp;view=att&amp;th=1421ef46bb402973&amp;attid=0.1&amp;disp=inline&amp;realattid=file0&amp;safe=1&amp;zw&amp;saduie=AG9B_P_Wf9pVwJwZ7dvrzve9M5IM&amp;sadet=1383510801686&amp;sads=UOwcysl6DpR631iVaOwCfX5Tvbg&amp;sadssc=1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8" name="AutoShape 12" descr="Displaying XTND_2014071400.jpg"/>
          <p:cNvSpPr>
            <a:spLocks noChangeAspect="1" noChangeArrowheads="1"/>
          </p:cNvSpPr>
          <p:nvPr/>
        </p:nvSpPr>
        <p:spPr bwMode="auto">
          <a:xfrm>
            <a:off x="80963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AutoShape 2" descr="Hiển thị XTND_2014071500.b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4170" y="214145"/>
            <a:ext cx="8969830" cy="66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Dự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báo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quỹ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đạo</a:t>
            </a:r>
            <a:r>
              <a:rPr lang="en-US" sz="32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bão</a:t>
            </a:r>
            <a:r>
              <a:rPr lang="en-US" sz="32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MUJIGAE </a:t>
            </a:r>
          </a:p>
        </p:txBody>
      </p:sp>
      <p:pic>
        <p:nvPicPr>
          <p:cNvPr id="26629" name="Picture 5" descr="http://www.usno.navy.mil/NOOC/nmfc-ph/RSS/jtwc/warnings/wp2215.gif"/>
          <p:cNvPicPr>
            <a:picLocks noChangeAspect="1" noChangeArrowheads="1"/>
          </p:cNvPicPr>
          <p:nvPr/>
        </p:nvPicPr>
        <p:blipFill>
          <a:blip r:embed="rId2"/>
          <a:srcRect r="31601"/>
          <a:stretch>
            <a:fillRect/>
          </a:stretch>
        </p:blipFill>
        <p:spPr bwMode="auto">
          <a:xfrm>
            <a:off x="190500" y="910503"/>
            <a:ext cx="4210050" cy="3708478"/>
          </a:xfrm>
          <a:prstGeom prst="rect">
            <a:avLst/>
          </a:prstGeom>
          <a:noFill/>
        </p:spPr>
      </p:pic>
      <p:pic>
        <p:nvPicPr>
          <p:cNvPr id="26633" name="Picture 9" descr="15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75117"/>
            <a:ext cx="4200526" cy="3486437"/>
          </a:xfrm>
          <a:prstGeom prst="rect">
            <a:avLst/>
          </a:prstGeom>
          <a:noFill/>
        </p:spPr>
      </p:pic>
      <p:pic>
        <p:nvPicPr>
          <p:cNvPr id="26635" name="Picture 11" descr="Tropical Cyclone Track at 06:00 HKT 03 October 2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7275" y="3567462"/>
            <a:ext cx="4130675" cy="3290538"/>
          </a:xfrm>
          <a:prstGeom prst="rect">
            <a:avLst/>
          </a:prstGeom>
          <a:noFill/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77370" y="700315"/>
            <a:ext cx="896983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>
              <a:defRPr/>
            </a:pPr>
            <a:r>
              <a:rPr lang="en-US" sz="28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- </a:t>
            </a:r>
            <a:r>
              <a:rPr lang="en-US" sz="28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Hoa</a:t>
            </a:r>
            <a:r>
              <a:rPr lang="en-US" sz="28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Ky</a:t>
            </a:r>
            <a:r>
              <a:rPr lang="en-US" sz="28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̀ 					- </a:t>
            </a:r>
            <a:r>
              <a:rPr lang="en-US" sz="28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Nhật</a:t>
            </a:r>
            <a:r>
              <a:rPr lang="en-US" sz="28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Bản</a:t>
            </a:r>
            <a:endParaRPr lang="en-US" sz="2800" kern="0" dirty="0">
              <a:solidFill>
                <a:srgbClr val="0000CC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5049158"/>
            <a:ext cx="2598059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>
              <a:defRPr/>
            </a:pPr>
            <a:r>
              <a:rPr lang="en-US" sz="28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- </a:t>
            </a:r>
            <a:r>
              <a:rPr lang="en-US" sz="28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Hồng</a:t>
            </a:r>
            <a:r>
              <a:rPr lang="en-US" sz="2800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Kông</a:t>
            </a:r>
            <a:endParaRPr lang="en-US" sz="2800" kern="0" dirty="0">
              <a:solidFill>
                <a:srgbClr val="0000CC"/>
              </a:solidFill>
              <a:latin typeface="Arial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6" descr="TD a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9" name="AutoShape 8" descr="TD a"/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AutoShape 2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AutoShape 4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AutoShape 6" descr="https://mail-attachment.googleusercontent.com/attachment/u/0/?ui=2&amp;ik=edbce4d988&amp;view=att&amp;th=1420f4f04eeb8317&amp;attid=0.1&amp;disp=inline&amp;realattid=f_hng769d21&amp;safe=1&amp;zw&amp;saduie=AG9B_P_Wf9pVwJwZ7dvrzve9M5IM&amp;sadet=1383255650257&amp;sads=IMCidE_WvcVek1F2USpM3VU8d4g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4" name="AutoShape 8" descr="https://mail-attachment.googleusercontent.com/attachment/u/0/?ui=2&amp;ik=edbce4d988&amp;view=att&amp;th=14214813f20cdff1&amp;attid=0.1&amp;disp=inline&amp;realattid=file0&amp;safe=1&amp;zw&amp;saduie=AG9B_P_Wf9pVwJwZ7dvrzve9M5IM&amp;sadet=1383337712140&amp;sads=tCmnyk2mJU0bXoqgvJgPgd4t1bo&amp;sadssc=1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5" name="AutoShape 11" descr="https://mail-attachment.googleusercontent.com/attachment/u/0/?ui=2&amp;ik=edbce4d988&amp;view=att&amp;th=1421ef46bb402973&amp;attid=0.1&amp;disp=inline&amp;realattid=file0&amp;safe=1&amp;zw&amp;saduie=AG9B_P_Wf9pVwJwZ7dvrzve9M5IM&amp;sadet=1383510801686&amp;sads=UOwcysl6DpR631iVaOwCfX5Tvbg&amp;sadssc=1"/>
          <p:cNvSpPr>
            <a:spLocks noChangeAspect="1" noChangeArrowheads="1"/>
          </p:cNvSpPr>
          <p:nvPr/>
        </p:nvSpPr>
        <p:spPr bwMode="auto">
          <a:xfrm>
            <a:off x="173038" y="-2605088"/>
            <a:ext cx="12192000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8" name="AutoShape 12" descr="Displaying XTND_2014071400.jpg"/>
          <p:cNvSpPr>
            <a:spLocks noChangeAspect="1" noChangeArrowheads="1"/>
          </p:cNvSpPr>
          <p:nvPr/>
        </p:nvSpPr>
        <p:spPr bwMode="auto">
          <a:xfrm>
            <a:off x="80963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" name="AutoShape 2" descr="Hiển thị XTND_2014071500.b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74170" y="280820"/>
            <a:ext cx="8969830" cy="66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Dự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báo</a:t>
            </a:r>
            <a:r>
              <a:rPr lang="en-US" sz="3200" b="1" kern="0" dirty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cường</a:t>
            </a:r>
            <a:r>
              <a:rPr lang="en-US" sz="32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độ</a:t>
            </a:r>
            <a:r>
              <a:rPr lang="en-US" sz="32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32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bão</a:t>
            </a:r>
            <a:r>
              <a:rPr lang="en-US" sz="32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MUJIGAE </a:t>
            </a:r>
          </a:p>
        </p:txBody>
      </p:sp>
      <p:pic>
        <p:nvPicPr>
          <p:cNvPr id="7170" name="Picture 2" descr="http://10.151.0.30/data0/tc/detf/201510/2015100212/TC1_intensit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1066800"/>
            <a:ext cx="8140708" cy="527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2021" y="158601"/>
            <a:ext cx="8804644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Trung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tâm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Dư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̣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báo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khi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́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tượng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thủy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văn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Trung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ương</a:t>
            </a:r>
            <a:endParaRPr lang="en-US" sz="2800" b="1" kern="0" dirty="0">
              <a:solidFill>
                <a:srgbClr val="0000CC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5" name="Picture 4" descr="2015100221z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895350"/>
            <a:ext cx="8153400" cy="48291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34846" y="5751126"/>
            <a:ext cx="7004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Kịch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Bão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Quảng</a:t>
            </a:r>
            <a:r>
              <a:rPr lang="en-US" sz="2400" b="1" dirty="0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+mn-lt"/>
                <a:cs typeface="Times New Roman" pitchFamily="18" charset="0"/>
              </a:rPr>
              <a:t>Tây</a:t>
            </a:r>
            <a:endParaRPr lang="en-US" sz="2400" b="1" dirty="0" smtClean="0">
              <a:solidFill>
                <a:srgbClr val="0000FF"/>
              </a:solidFill>
              <a:latin typeface="+mn-lt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Kịch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Bão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Quảng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Ninh-Hải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Phòng</a:t>
            </a:r>
            <a:endParaRPr lang="en-US" sz="2400" b="1" dirty="0" smtClean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2021" y="158601"/>
            <a:ext cx="8804644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Trung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tâm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Dư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̣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báo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khi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́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tượng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thủy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văn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Trung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ương</a:t>
            </a:r>
            <a:endParaRPr lang="en-US" sz="2800" b="1" kern="0" dirty="0">
              <a:solidFill>
                <a:srgbClr val="0000CC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25602" name="Picture 2" descr="http://10.151.0.30/data0/pub/plot/order/5232/dynamic_picture_523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0900" y="1025525"/>
            <a:ext cx="7620000" cy="5457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2021" y="158601"/>
            <a:ext cx="8804644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Trung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tâm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Dư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̣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báo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khi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́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tượng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thủy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văn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Trung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ương</a:t>
            </a:r>
            <a:endParaRPr lang="en-US" sz="2800" b="1" kern="0" dirty="0">
              <a:solidFill>
                <a:srgbClr val="0000CC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24578" name="Picture 2" descr="http://10.151.0.30/data0/detf/gsm0p25/201510/2015100212/wind10m04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451" y="895350"/>
            <a:ext cx="3954447" cy="2834640"/>
          </a:xfrm>
          <a:prstGeom prst="rect">
            <a:avLst/>
          </a:prstGeom>
          <a:noFill/>
        </p:spPr>
      </p:pic>
      <p:pic>
        <p:nvPicPr>
          <p:cNvPr id="24580" name="Picture 4" descr="http://10.151.0.30/data0/detf/gsm0p25/201510/2015100212/wind10m04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325" y="915987"/>
            <a:ext cx="3954446" cy="2834640"/>
          </a:xfrm>
          <a:prstGeom prst="rect">
            <a:avLst/>
          </a:prstGeom>
          <a:noFill/>
        </p:spPr>
      </p:pic>
      <p:pic>
        <p:nvPicPr>
          <p:cNvPr id="24582" name="Picture 6" descr="http://10.151.0.30/data0/detf/gsm0p25/201510/2015100212/wind10m05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2100" y="3659187"/>
            <a:ext cx="3954446" cy="2834640"/>
          </a:xfrm>
          <a:prstGeom prst="rect">
            <a:avLst/>
          </a:prstGeom>
          <a:noFill/>
        </p:spPr>
      </p:pic>
      <p:sp>
        <p:nvSpPr>
          <p:cNvPr id="7" name="Line Callout 1 6"/>
          <p:cNvSpPr/>
          <p:nvPr/>
        </p:nvSpPr>
        <p:spPr>
          <a:xfrm>
            <a:off x="190500" y="4219574"/>
            <a:ext cx="2305050" cy="1800225"/>
          </a:xfrm>
          <a:prstGeom prst="borderCallout1">
            <a:avLst>
              <a:gd name="adj1" fmla="val -3869"/>
              <a:gd name="adj2" fmla="val 48977"/>
              <a:gd name="adj3" fmla="val -101323"/>
              <a:gd name="adj4" fmla="val 8279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err="1" smtClean="0"/>
              <a:t>Từ</a:t>
            </a:r>
            <a:r>
              <a:rPr lang="en-US" sz="1500" dirty="0" smtClean="0"/>
              <a:t> </a:t>
            </a:r>
            <a:r>
              <a:rPr lang="en-US" sz="1500" dirty="0" err="1" smtClean="0"/>
              <a:t>trưa</a:t>
            </a:r>
            <a:r>
              <a:rPr lang="en-US" sz="1500" dirty="0" smtClean="0"/>
              <a:t> </a:t>
            </a:r>
            <a:r>
              <a:rPr lang="en-US" sz="1500" dirty="0" err="1" smtClean="0"/>
              <a:t>và</a:t>
            </a:r>
            <a:r>
              <a:rPr lang="en-US" sz="1500" dirty="0" smtClean="0"/>
              <a:t> </a:t>
            </a:r>
            <a:r>
              <a:rPr lang="en-US" sz="1500" dirty="0" err="1" smtClean="0">
                <a:solidFill>
                  <a:srgbClr val="FF0000"/>
                </a:solidFill>
              </a:rPr>
              <a:t>chiều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en-US" sz="1500" dirty="0" err="1" smtClean="0">
                <a:solidFill>
                  <a:srgbClr val="FF0000"/>
                </a:solidFill>
              </a:rPr>
              <a:t>mai</a:t>
            </a:r>
            <a:r>
              <a:rPr lang="en-US" sz="1500" dirty="0" smtClean="0">
                <a:solidFill>
                  <a:srgbClr val="FF0000"/>
                </a:solidFill>
              </a:rPr>
              <a:t> </a:t>
            </a:r>
            <a:r>
              <a:rPr lang="en-US" sz="1500" dirty="0" smtClean="0"/>
              <a:t>(04/10)</a:t>
            </a:r>
            <a:r>
              <a:rPr lang="en-US" sz="1500" dirty="0" err="1" smtClean="0"/>
              <a:t>vùng</a:t>
            </a:r>
            <a:r>
              <a:rPr lang="en-US" sz="1500" dirty="0" smtClean="0"/>
              <a:t> </a:t>
            </a:r>
            <a:r>
              <a:rPr lang="en-US" sz="1500" dirty="0" err="1" smtClean="0"/>
              <a:t>biển</a:t>
            </a:r>
            <a:r>
              <a:rPr lang="en-US" sz="1500" dirty="0" smtClean="0"/>
              <a:t> </a:t>
            </a:r>
            <a:r>
              <a:rPr lang="en-US" sz="1500" dirty="0" err="1" smtClean="0"/>
              <a:t>phía</a:t>
            </a:r>
            <a:r>
              <a:rPr lang="en-US" sz="1500" dirty="0" smtClean="0"/>
              <a:t> </a:t>
            </a:r>
            <a:r>
              <a:rPr lang="en-US" sz="1500" dirty="0" err="1" smtClean="0"/>
              <a:t>Đông</a:t>
            </a:r>
            <a:r>
              <a:rPr lang="en-US" sz="1500" dirty="0" smtClean="0"/>
              <a:t> </a:t>
            </a:r>
            <a:r>
              <a:rPr lang="en-US" sz="1500" dirty="0" err="1" smtClean="0"/>
              <a:t>Bắc</a:t>
            </a:r>
            <a:r>
              <a:rPr lang="en-US" sz="1500" dirty="0" smtClean="0"/>
              <a:t> </a:t>
            </a:r>
            <a:r>
              <a:rPr lang="en-US" sz="1500" dirty="0" err="1" smtClean="0"/>
              <a:t>mạnh</a:t>
            </a:r>
            <a:r>
              <a:rPr lang="en-US" sz="1500" dirty="0" smtClean="0"/>
              <a:t> </a:t>
            </a:r>
            <a:r>
              <a:rPr lang="en-US" sz="1500" dirty="0" err="1" smtClean="0"/>
              <a:t>cấp</a:t>
            </a:r>
            <a:r>
              <a:rPr lang="en-US" sz="1500" dirty="0" smtClean="0"/>
              <a:t> 7-8, </a:t>
            </a:r>
            <a:r>
              <a:rPr lang="en-US" sz="1500" dirty="0" err="1" smtClean="0"/>
              <a:t>vùng</a:t>
            </a:r>
            <a:r>
              <a:rPr lang="en-US" sz="1500" dirty="0" smtClean="0"/>
              <a:t> </a:t>
            </a:r>
            <a:r>
              <a:rPr lang="en-US" sz="1500" dirty="0" err="1" smtClean="0"/>
              <a:t>gần</a:t>
            </a:r>
            <a:r>
              <a:rPr lang="en-US" sz="1500" dirty="0" smtClean="0"/>
              <a:t> </a:t>
            </a:r>
            <a:r>
              <a:rPr lang="en-US" sz="1500" dirty="0" err="1" smtClean="0"/>
              <a:t>tâm</a:t>
            </a:r>
            <a:r>
              <a:rPr lang="en-US" sz="1500" dirty="0" smtClean="0"/>
              <a:t> </a:t>
            </a:r>
            <a:r>
              <a:rPr lang="en-US" sz="1500" dirty="0" err="1" smtClean="0"/>
              <a:t>bão</a:t>
            </a:r>
            <a:r>
              <a:rPr lang="en-US" sz="1500" dirty="0" smtClean="0"/>
              <a:t> </a:t>
            </a:r>
            <a:r>
              <a:rPr lang="en-US" sz="1500" dirty="0" err="1" smtClean="0"/>
              <a:t>đi</a:t>
            </a:r>
            <a:r>
              <a:rPr lang="en-US" sz="1500" dirty="0" smtClean="0"/>
              <a:t> qua </a:t>
            </a:r>
            <a:r>
              <a:rPr lang="en-US" sz="1500" dirty="0" err="1" smtClean="0">
                <a:solidFill>
                  <a:srgbClr val="FF0000"/>
                </a:solidFill>
              </a:rPr>
              <a:t>cấp</a:t>
            </a:r>
            <a:r>
              <a:rPr lang="en-US" sz="1500" dirty="0" smtClean="0">
                <a:solidFill>
                  <a:srgbClr val="FF0000"/>
                </a:solidFill>
              </a:rPr>
              <a:t> 9-10, </a:t>
            </a:r>
            <a:r>
              <a:rPr lang="en-US" sz="1500" dirty="0" err="1" smtClean="0"/>
              <a:t>giật</a:t>
            </a:r>
            <a:r>
              <a:rPr lang="en-US" sz="1500" dirty="0" smtClean="0"/>
              <a:t> </a:t>
            </a:r>
            <a:r>
              <a:rPr lang="en-US" sz="1500" dirty="0" err="1" smtClean="0"/>
              <a:t>cấp</a:t>
            </a:r>
            <a:r>
              <a:rPr lang="en-US" sz="1500" dirty="0" smtClean="0"/>
              <a:t> 11-12. </a:t>
            </a:r>
            <a:r>
              <a:rPr lang="en-US" sz="1500" dirty="0" err="1" smtClean="0"/>
              <a:t>Sóng</a:t>
            </a:r>
            <a:r>
              <a:rPr lang="en-US" sz="1500" dirty="0" smtClean="0"/>
              <a:t> </a:t>
            </a:r>
            <a:r>
              <a:rPr lang="en-US" sz="1500" dirty="0" err="1" smtClean="0"/>
              <a:t>biển</a:t>
            </a:r>
            <a:r>
              <a:rPr lang="en-US" sz="1500" dirty="0" smtClean="0"/>
              <a:t> </a:t>
            </a:r>
            <a:r>
              <a:rPr lang="en-US" sz="1500" dirty="0" err="1" smtClean="0"/>
              <a:t>cao</a:t>
            </a:r>
            <a:r>
              <a:rPr lang="en-US" sz="1500" dirty="0" smtClean="0"/>
              <a:t> </a:t>
            </a:r>
            <a:r>
              <a:rPr lang="en-US" sz="1500" dirty="0" err="1" smtClean="0"/>
              <a:t>từ</a:t>
            </a:r>
            <a:r>
              <a:rPr lang="en-US" sz="1500" dirty="0" smtClean="0"/>
              <a:t> 2-4m. </a:t>
            </a:r>
            <a:r>
              <a:rPr lang="en-US" sz="1500" dirty="0" err="1" smtClean="0"/>
              <a:t>Biển</a:t>
            </a:r>
            <a:r>
              <a:rPr lang="en-US" sz="1500" dirty="0" smtClean="0"/>
              <a:t> </a:t>
            </a:r>
            <a:r>
              <a:rPr lang="en-US" sz="1500" dirty="0" err="1" smtClean="0"/>
              <a:t>động</a:t>
            </a:r>
            <a:r>
              <a:rPr lang="en-US" sz="1500" dirty="0" smtClean="0"/>
              <a:t> </a:t>
            </a:r>
            <a:r>
              <a:rPr lang="en-US" sz="1500" dirty="0" err="1" smtClean="0"/>
              <a:t>rất</a:t>
            </a:r>
            <a:r>
              <a:rPr lang="en-US" sz="1500" dirty="0" smtClean="0"/>
              <a:t> </a:t>
            </a:r>
            <a:r>
              <a:rPr lang="en-US" sz="1500" dirty="0" err="1" smtClean="0"/>
              <a:t>mạnh</a:t>
            </a:r>
            <a:endParaRPr lang="en-US" sz="1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277813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Dự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báo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mưa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72h (từ</a:t>
            </a:r>
            <a:r>
              <a:rPr kumimoji="0" lang="en-US" sz="2800" b="1" i="0" u="none" strike="noStrike" kern="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19h ngày 05/10-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19h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ngày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r>
              <a:rPr lang="en-US" sz="2800" b="1" kern="0" dirty="0" smtClean="0">
                <a:solidFill>
                  <a:srgbClr val="0000CC"/>
                </a:solidFill>
                <a:latin typeface="Arial" charset="0"/>
                <a:ea typeface="+mj-ea"/>
                <a:cs typeface="+mj-cs"/>
              </a:rPr>
              <a:t>07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/10)</a:t>
            </a:r>
          </a:p>
        </p:txBody>
      </p:sp>
      <p:pic>
        <p:nvPicPr>
          <p:cNvPr id="5" name="Picture 4" descr="72hrain144_v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009650"/>
            <a:ext cx="4310062" cy="4695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9650" y="5715000"/>
            <a:ext cx="391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Kịch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mưa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bão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r>
              <a:rPr lang="en-US" dirty="0" smtClean="0"/>
              <a:t>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Quảng</a:t>
            </a:r>
            <a:r>
              <a:rPr lang="en-US" dirty="0" smtClean="0"/>
              <a:t> </a:t>
            </a:r>
            <a:r>
              <a:rPr lang="en-US" dirty="0" err="1" smtClean="0"/>
              <a:t>Ninh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695950"/>
            <a:ext cx="3914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Kịch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mưa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bão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r>
              <a:rPr lang="en-US" dirty="0" smtClean="0"/>
              <a:t>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Quảng</a:t>
            </a:r>
            <a:r>
              <a:rPr lang="en-US" dirty="0" smtClean="0"/>
              <a:t> </a:t>
            </a:r>
            <a:r>
              <a:rPr lang="en-US" dirty="0" err="1" smtClean="0"/>
              <a:t>Ninh</a:t>
            </a:r>
            <a:endParaRPr lang="en-US" dirty="0"/>
          </a:p>
        </p:txBody>
      </p:sp>
      <p:pic>
        <p:nvPicPr>
          <p:cNvPr id="4100" name="Picture 4" descr="http://10.151.0.30/data0/detf/gsm0p25/201510/2015100212/72hrain144_v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4570913" cy="45910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 cmpd="sng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7233</TotalTime>
  <Words>319</Words>
  <Application>Microsoft Office PowerPoint</Application>
  <PresentationFormat>On-screen Show (4:3)</PresentationFormat>
  <Paragraphs>29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KẾT LUẬN</vt:lpstr>
      <vt:lpstr>Slide 11</vt:lpstr>
    </vt:vector>
  </TitlesOfParts>
  <Company>KTTV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Mét vµi ®Æc ®iÓm ho¹t ®éng cña b·o vµ ATN§  trong 5 n¨m gÇn ®©y</dc:title>
  <dc:creator>hanngan</dc:creator>
  <cp:lastModifiedBy>HUONG</cp:lastModifiedBy>
  <cp:revision>943</cp:revision>
  <dcterms:created xsi:type="dcterms:W3CDTF">2005-12-08T02:04:51Z</dcterms:created>
  <dcterms:modified xsi:type="dcterms:W3CDTF">2015-10-03T00:27:51Z</dcterms:modified>
</cp:coreProperties>
</file>